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76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12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17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6130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210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5230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250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027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27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92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37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64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92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14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81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88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940A6A-B6C5-45D3-B2F8-CE4DB421FE2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52FADFD-A43E-453A-9228-71051DC5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685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0"/>
                <a:lumOff val="10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3606" y="395157"/>
            <a:ext cx="8888418" cy="569344"/>
          </a:xfrm>
        </p:spPr>
        <p:txBody>
          <a:bodyPr anchor="ctr">
            <a:noAutofit/>
          </a:bodyPr>
          <a:lstStyle/>
          <a:p>
            <a:r>
              <a:rPr lang="ru-RU" sz="38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НОВОСИБИРСКИЙ РАЙОН</a:t>
            </a:r>
            <a:endParaRPr lang="ru-RU" sz="38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0221" y="1366229"/>
            <a:ext cx="11881779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СЛУЖБЫ РСЧС НОВОСИБИРСКОГО РАЙОНА НОВОСИБИРСКОЙ ОБЛАСТИ</a:t>
            </a:r>
            <a:endParaRPr lang="ru-RU" sz="25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5525" y="2361395"/>
            <a:ext cx="2983693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ДЕЖУРНО-ДИСПЕТЧЕРСКАЯ СЛУЖБА (ЕДДС)</a:t>
            </a:r>
          </a:p>
          <a:p>
            <a:pPr algn="just"/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дежурно-диспетчерская служба (ЕДДС) муниципального образования «Новосибирский  район» – орган повседневного управления районной подсистемы единой государственной системы предупреждения и ликвидации чрезвычайных ситуаций, предназначенный для координации действий дежурных и дежурно-диспетчерских служб района (далее ДДС), в первую очередь, имеющих силы и средства постоянной готовности к реагированию на возникающие чрезвычайные (ЧС) и аварийные (АС) ситуации: экстренного вызова «01», «02», «03» и «04», топливно-энергетического и жилищно-коммунального хозяйства, потенциально опасных объектов.</a:t>
            </a:r>
          </a:p>
          <a:p>
            <a:pPr algn="just"/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приема и передачи экстренных сообщений о ЧС предусматривается использование единого общеевропейского телефонного номера 112 доступа к ЕДДС. </a:t>
            </a:r>
          </a:p>
          <a:p>
            <a:pPr algn="just"/>
            <a:endParaRPr lang="ru-RU" sz="1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«Горячая» линия: 8 (383) 373-45-74</a:t>
            </a:r>
            <a:endParaRPr lang="ru-RU" sz="1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3646" y="2355074"/>
            <a:ext cx="311717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ЦЕЛИ СЛУЖБ РСЧС</a:t>
            </a:r>
            <a:endParaRPr lang="en-US" sz="12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88900" algn="just">
              <a:buAutoNum type="arabicPeriod"/>
            </a:pP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 вопросов взаимодействия органов управления, сил и средств муниципального звена РСЧС при реагировании на риски возникновения ЧС.</a:t>
            </a:r>
          </a:p>
          <a:p>
            <a:pPr indent="88900" algn="just">
              <a:buAutoNum type="arabicPeriod"/>
            </a:pP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в повседневной деятельности прогнозирования и предупреждения происшествий и ЧС.</a:t>
            </a:r>
          </a:p>
          <a:p>
            <a:pPr indent="88900" algn="just">
              <a:buAutoNum type="arabicPeriod"/>
            </a:pP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работы ЕДДС с целью повышения гарантированного реагирования на ЧС (происшествия).</a:t>
            </a:r>
          </a:p>
          <a:p>
            <a:pPr indent="88900" algn="just">
              <a:buAutoNum type="arabicPeriod"/>
            </a:pP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персональной ответственности руководителей органов управления, в полномочия которых входят вопросы предупреждения и ликвидации ЧС.</a:t>
            </a:r>
          </a:p>
          <a:p>
            <a:pPr indent="88900" algn="just">
              <a:buAutoNum type="arabicPeriod"/>
            </a:pPr>
            <a:endParaRPr lang="ru-RU" sz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Ознакомиться с основными принципами организации деятельности Служб РСЧС можно на официальном сайте Главного управления МЧС России по Новосибирской области: </a:t>
            </a:r>
            <a:r>
              <a:rPr lang="en-US" sz="12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www.54.mchs.gov.ru</a:t>
            </a:r>
            <a:endParaRPr lang="ru-RU" sz="12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88900" algn="just">
              <a:buAutoNum type="arabicPeriod"/>
            </a:pPr>
            <a:endParaRPr lang="ru-RU" sz="12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buAutoNum type="arabicPeriod"/>
            </a:pPr>
            <a:endParaRPr lang="ru-RU" sz="12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0282" y="1831854"/>
            <a:ext cx="10838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РСЧС - единая </a:t>
            </a:r>
            <a:r>
              <a:rPr lang="ru-RU" sz="1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система предупреждения и ликвидации чрезвычайных ситуаций по защите населения и территорий от чрезвычайных ситуаций природного и техногенного характера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65252" y="2355074"/>
            <a:ext cx="322143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ФАКТОРОВ РИСКА</a:t>
            </a:r>
            <a:endParaRPr lang="en-US" sz="12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Риски </a:t>
            </a:r>
            <a:r>
              <a:rPr lang="ru-RU" sz="1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техногенного характера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(риски 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ЧС на системах электроснабжения, системах водоснабжения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системах водоотведения (канализация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системах теплоснабжения, 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системах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газоснабжения, возникновения  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гидродинамических аварий (прорыв плотин, дамб, гидрологических сооружений), аварий на газо-нефтепроводах, обрушения зданий, сооружений, пород,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техногенных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пожаров.</a:t>
            </a:r>
            <a:endParaRPr lang="en-US" sz="12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Риски </a:t>
            </a:r>
            <a:r>
              <a:rPr lang="ru-RU" sz="1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природного характера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(риски 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природных пожаров (лесных, торфяных, ландшафтных),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землетрясений, подтоплений).</a:t>
            </a:r>
            <a:endParaRPr lang="en-US" sz="12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Биолого-социальные </a:t>
            </a:r>
            <a:r>
              <a:rPr lang="ru-RU" sz="1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ЧС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(риски 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инфекционной заболеваемости людей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эпидемий с/х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животных)</a:t>
            </a:r>
            <a:endParaRPr lang="en-US" sz="12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риски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ЧС</a:t>
            </a:r>
            <a:r>
              <a:rPr lang="en-US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иски 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водных объектах </a:t>
            </a:r>
            <a:r>
              <a:rPr lang="en-US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местах 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купания и отдыха граждан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1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Другие факторы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способствующие возникновению ЧС.</a:t>
            </a:r>
            <a:endParaRPr lang="en-US" sz="12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219765" y="2355074"/>
            <a:ext cx="171225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Ознакомиться с постановлением администрации Новосибирского района от 13.12.2018 г. № 2239-па «О функционировании районного звена территориальной подсистемы Новосибирской области единой государственной системы предупреждения и ликвидации чрезвычайных ситуаций» можно на официальном сайте администрации Новосибирского района в сети «Интернет»: </a:t>
            </a:r>
            <a:r>
              <a:rPr lang="en-US" sz="12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www.nsr.nso.ru</a:t>
            </a:r>
            <a:r>
              <a:rPr lang="ru-RU" sz="12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0"/>
            <a:ext cx="2043953" cy="136015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1128" y="-250"/>
            <a:ext cx="1810871" cy="1353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75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322</TotalTime>
  <Words>402</Words>
  <Application>Microsoft Office PowerPoint</Application>
  <PresentationFormat>Широкоэкранный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Century Gothic</vt:lpstr>
      <vt:lpstr>Times New Roman</vt:lpstr>
      <vt:lpstr>Wingdings 3</vt:lpstr>
      <vt:lpstr>Сектор</vt:lpstr>
      <vt:lpstr>НОВОСИБИРСКИЙ РАЙОН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НОВОСИБИРСКИЙ РАЙОН</dc:title>
  <dc:creator>Елена О. Каменская</dc:creator>
  <cp:lastModifiedBy>Елена О. Каменская</cp:lastModifiedBy>
  <cp:revision>24</cp:revision>
  <dcterms:created xsi:type="dcterms:W3CDTF">2018-06-19T09:30:14Z</dcterms:created>
  <dcterms:modified xsi:type="dcterms:W3CDTF">2018-06-27T04:18:29Z</dcterms:modified>
</cp:coreProperties>
</file>